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79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83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402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718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0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629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12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3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9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87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16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BA0B3-21E3-4F1F-9EDD-84A097200A87}" type="datetimeFigureOut">
              <a:rPr lang="ru-RU" smtClean="0"/>
              <a:t>12.04.2018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FC9AB-925C-42F9-A2A3-05447141B9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67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zweipluse.ru/pyth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Графика в Питон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945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библиотек</a:t>
            </a:r>
            <a:r>
              <a:rPr lang="en-US" dirty="0" smtClean="0">
                <a:latin typeface="Arial" charset="0"/>
                <a:cs typeface="Arial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turtle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turtle.xcor</a:t>
            </a:r>
            <a:r>
              <a:rPr lang="en-US" dirty="0" smtClean="0"/>
              <a:t>() – </a:t>
            </a:r>
            <a:r>
              <a:rPr lang="ru-RU" dirty="0" smtClean="0"/>
              <a:t>вернуть координату по х; </a:t>
            </a:r>
          </a:p>
          <a:p>
            <a:pPr marL="0" indent="0">
              <a:buNone/>
            </a:pPr>
            <a:r>
              <a:rPr lang="en-US" dirty="0" err="1" smtClean="0"/>
              <a:t>turtle.ycor</a:t>
            </a:r>
            <a:r>
              <a:rPr lang="en-US" dirty="0" smtClean="0"/>
              <a:t>()</a:t>
            </a:r>
            <a:r>
              <a:rPr lang="ru-RU" dirty="0" smtClean="0"/>
              <a:t> </a:t>
            </a:r>
            <a:r>
              <a:rPr lang="en-US" dirty="0" smtClean="0"/>
              <a:t>– </a:t>
            </a:r>
            <a:r>
              <a:rPr lang="ru-RU" dirty="0" smtClean="0"/>
              <a:t>вернуть </a:t>
            </a:r>
            <a:r>
              <a:rPr lang="ru-RU" dirty="0" smtClean="0"/>
              <a:t>координату по х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en-US" dirty="0"/>
              <a:t>turtle.</a:t>
            </a:r>
            <a:r>
              <a:rPr lang="ru-RU" dirty="0" err="1" smtClean="0"/>
              <a:t>position</a:t>
            </a:r>
            <a:r>
              <a:rPr lang="ru-RU" dirty="0"/>
              <a:t>() </a:t>
            </a:r>
            <a:r>
              <a:rPr lang="ru-RU" dirty="0" smtClean="0"/>
              <a:t>- Получить </a:t>
            </a:r>
            <a:r>
              <a:rPr lang="ru-RU" dirty="0"/>
              <a:t>текущие </a:t>
            </a:r>
            <a:r>
              <a:rPr lang="ru-RU" dirty="0" smtClean="0"/>
              <a:t>координаты; </a:t>
            </a:r>
            <a:r>
              <a:rPr lang="en-US" dirty="0"/>
              <a:t>turtle.</a:t>
            </a:r>
            <a:r>
              <a:rPr lang="ru-RU" dirty="0" err="1" smtClean="0"/>
              <a:t>towards</a:t>
            </a:r>
            <a:r>
              <a:rPr lang="ru-RU" dirty="0" smtClean="0"/>
              <a:t>(x</a:t>
            </a:r>
            <a:r>
              <a:rPr lang="ru-RU" dirty="0"/>
              <a:t>, y) </a:t>
            </a:r>
            <a:r>
              <a:rPr lang="ru-RU" dirty="0" smtClean="0"/>
              <a:t>- Получить </a:t>
            </a:r>
            <a:r>
              <a:rPr lang="ru-RU" dirty="0"/>
              <a:t>угол между </a:t>
            </a:r>
            <a:r>
              <a:rPr lang="ru-RU" dirty="0" smtClean="0"/>
              <a:t>т.п. и </a:t>
            </a:r>
            <a:r>
              <a:rPr lang="ru-RU" dirty="0"/>
              <a:t>прямой </a:t>
            </a:r>
            <a:r>
              <a:rPr lang="ru-RU" dirty="0" smtClean="0"/>
              <a:t>к </a:t>
            </a:r>
            <a:r>
              <a:rPr lang="ru-RU" dirty="0"/>
              <a:t>точке (</a:t>
            </a:r>
            <a:r>
              <a:rPr lang="ru-RU" dirty="0" err="1"/>
              <a:t>x,y</a:t>
            </a:r>
            <a:r>
              <a:rPr lang="ru-RU" dirty="0"/>
              <a:t>); 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>turtle.</a:t>
            </a:r>
            <a:r>
              <a:rPr lang="ru-RU" dirty="0" err="1" smtClean="0"/>
              <a:t>heading</a:t>
            </a:r>
            <a:r>
              <a:rPr lang="ru-RU" dirty="0"/>
              <a:t>() </a:t>
            </a:r>
            <a:r>
              <a:rPr lang="ru-RU" dirty="0" smtClean="0"/>
              <a:t>- Получить </a:t>
            </a:r>
            <a:r>
              <a:rPr lang="ru-RU" dirty="0"/>
              <a:t>текущий угол к вертикали; </a:t>
            </a:r>
            <a:endParaRPr lang="ru-RU" dirty="0" smtClean="0"/>
          </a:p>
          <a:p>
            <a:pPr marL="0" indent="0">
              <a:buNone/>
            </a:pPr>
            <a:r>
              <a:rPr lang="en-US" dirty="0"/>
              <a:t>turtle.</a:t>
            </a:r>
            <a:r>
              <a:rPr lang="ru-RU" dirty="0" err="1" smtClean="0"/>
              <a:t>distance</a:t>
            </a:r>
            <a:r>
              <a:rPr lang="ru-RU" dirty="0" smtClean="0"/>
              <a:t>(x</a:t>
            </a:r>
            <a:r>
              <a:rPr lang="ru-RU" dirty="0"/>
              <a:t>, y) </a:t>
            </a:r>
            <a:r>
              <a:rPr lang="ru-RU" dirty="0" smtClean="0"/>
              <a:t>- Получить </a:t>
            </a:r>
            <a:r>
              <a:rPr lang="ru-RU" dirty="0"/>
              <a:t>расстояние до точки (</a:t>
            </a:r>
            <a:r>
              <a:rPr lang="ru-RU" dirty="0" err="1"/>
              <a:t>x,y</a:t>
            </a:r>
            <a:r>
              <a:rPr lang="ru-RU" dirty="0"/>
              <a:t>);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275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  <a:cs typeface="Arial" charset="0"/>
              </a:rPr>
              <a:t>Программа рисования графиков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859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43879"/>
            <a:ext cx="50577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../../_images/sphx_glr_simple_plot_00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63079"/>
            <a:ext cx="28803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../../_images/sphx_glr_subplot_001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234" y="407785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../../_images/sphx_glr_histogram_features_001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92796"/>
            <a:ext cx="4128459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../../_images/sphx_glr_surface3d_001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21088"/>
            <a:ext cx="2891813" cy="2168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836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  <a:cs typeface="Arial" charset="0"/>
              </a:rPr>
              <a:t>Программа рисования графиков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618254"/>
            <a:ext cx="2041302" cy="6237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619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  <a:cs typeface="Arial" charset="0"/>
              </a:rPr>
              <a:t>Программа рисования графиков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71562"/>
            <a:ext cx="5040560" cy="553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619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  <a:cs typeface="Arial" charset="0"/>
              </a:rPr>
              <a:t>Программа рисования графиков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6" y="908720"/>
            <a:ext cx="9131444" cy="5320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619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  <a:cs typeface="Arial" charset="0"/>
              </a:rPr>
              <a:t>Программа рисования графиков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14315"/>
            <a:ext cx="8683005" cy="419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619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  <a:cs typeface="Arial" charset="0"/>
              </a:rPr>
              <a:t>Программа рисования графиков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71564"/>
            <a:ext cx="8820472" cy="416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619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  <a:cs typeface="Arial" charset="0"/>
              </a:rPr>
              <a:t>Программа рисования графиков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071563"/>
            <a:ext cx="4286250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46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charset="0"/>
                <a:cs typeface="Arial" charset="0"/>
              </a:rPr>
              <a:t>Программа рисования графиков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58964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Этапы выполнения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Программа интерпретатора математического выражения;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Добавить программу вывода графика;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Добавить сканирование точек.      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94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989" y="116632"/>
            <a:ext cx="8229600" cy="1143000"/>
          </a:xfrm>
        </p:spPr>
        <p:txBody>
          <a:bodyPr/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библиотек</a:t>
            </a:r>
            <a:r>
              <a:rPr lang="en-US" dirty="0">
                <a:latin typeface="Arial" charset="0"/>
                <a:cs typeface="Arial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turtle</a:t>
            </a: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1906" y="1200380"/>
            <a:ext cx="532159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В языке программирования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Python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есть исполнитель Черепашка который содержится в подключаемой библиотеке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turtle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.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Чтобы подключить и активировать Черепашку надо добавить команду: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import turtle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Черепашка всегда появляется в середине экрана, в начале системы отсчета координат,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lang="en-US" baseline="0" dirty="0"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как показано на скриншоте.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endParaRPr kumimoji="0" lang="ru-RU" sz="2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6" name="Picture 2" descr="https://zweipluse.ru/wp-content/uploads/2017/11/turtle_screen_x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79227"/>
            <a:ext cx="2808312" cy="2551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7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smtClean="0"/>
              <a:t>turtle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turtle.forward</a:t>
            </a:r>
            <a:r>
              <a:rPr lang="en-US" dirty="0" smtClean="0"/>
              <a:t>(100)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turtle.right</a:t>
            </a:r>
            <a:r>
              <a:rPr lang="en-US" dirty="0" smtClean="0"/>
              <a:t>(90)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turtle.forward</a:t>
            </a:r>
            <a:r>
              <a:rPr lang="en-US" dirty="0" smtClean="0"/>
              <a:t>(50)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turtle.right</a:t>
            </a:r>
            <a:r>
              <a:rPr lang="en-US" dirty="0" smtClean="0"/>
              <a:t>(90)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turtle.forward</a:t>
            </a:r>
            <a:r>
              <a:rPr lang="en-US" dirty="0" smtClean="0"/>
              <a:t>(100)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turtle.right</a:t>
            </a:r>
            <a:r>
              <a:rPr lang="en-US" dirty="0" smtClean="0"/>
              <a:t>(90)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turtle.forward</a:t>
            </a:r>
            <a:r>
              <a:rPr lang="en-US" dirty="0" smtClean="0"/>
              <a:t>(50)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turtle.mainloop</a:t>
            </a:r>
            <a:r>
              <a:rPr lang="en-US" dirty="0"/>
              <a:t>()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5" y="1628800"/>
            <a:ext cx="5076056" cy="3539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208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библиотек</a:t>
            </a:r>
            <a:r>
              <a:rPr lang="en-US" dirty="0" smtClean="0">
                <a:latin typeface="Arial" charset="0"/>
                <a:cs typeface="Arial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turtle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turtle.forward</a:t>
            </a:r>
            <a:r>
              <a:rPr lang="en-US" dirty="0" smtClean="0"/>
              <a:t>(100) – </a:t>
            </a:r>
            <a:r>
              <a:rPr lang="ru-RU" dirty="0" smtClean="0"/>
              <a:t>вперед на 100 точек;</a:t>
            </a:r>
            <a:endParaRPr lang="en-US" dirty="0" smtClean="0"/>
          </a:p>
          <a:p>
            <a:r>
              <a:rPr lang="en-US" dirty="0" err="1" smtClean="0"/>
              <a:t>turtle.backward</a:t>
            </a:r>
            <a:r>
              <a:rPr lang="en-US" dirty="0" smtClean="0"/>
              <a:t>(100)</a:t>
            </a:r>
            <a:r>
              <a:rPr lang="ru-RU" dirty="0" smtClean="0"/>
              <a:t> – назад на 100 точек;</a:t>
            </a:r>
            <a:endParaRPr lang="en-US" dirty="0" smtClean="0"/>
          </a:p>
          <a:p>
            <a:r>
              <a:rPr lang="en-US" dirty="0" err="1" smtClean="0"/>
              <a:t>turtle.right</a:t>
            </a:r>
            <a:r>
              <a:rPr lang="en-US" dirty="0" smtClean="0"/>
              <a:t>(90)</a:t>
            </a:r>
            <a:r>
              <a:rPr lang="ru-RU" dirty="0" smtClean="0"/>
              <a:t> – повернуть направо га 90 град.;</a:t>
            </a:r>
            <a:endParaRPr lang="en-US" dirty="0" smtClean="0"/>
          </a:p>
          <a:p>
            <a:r>
              <a:rPr lang="en-US" dirty="0" err="1" smtClean="0"/>
              <a:t>turtle.left</a:t>
            </a:r>
            <a:r>
              <a:rPr lang="en-US" dirty="0" smtClean="0"/>
              <a:t>(90)</a:t>
            </a:r>
            <a:r>
              <a:rPr lang="ru-RU" dirty="0" smtClean="0"/>
              <a:t> – повернуть налево на 90 град.;</a:t>
            </a:r>
            <a:endParaRPr lang="en-US" dirty="0" smtClean="0"/>
          </a:p>
          <a:p>
            <a:r>
              <a:rPr lang="en-US" dirty="0" err="1" smtClean="0"/>
              <a:t>turtle.penup</a:t>
            </a:r>
            <a:r>
              <a:rPr lang="en-US" dirty="0" smtClean="0"/>
              <a:t>()</a:t>
            </a:r>
            <a:r>
              <a:rPr lang="ru-RU" dirty="0" smtClean="0"/>
              <a:t> – поднять перо;</a:t>
            </a:r>
            <a:endParaRPr lang="en-US" dirty="0" smtClean="0"/>
          </a:p>
          <a:p>
            <a:r>
              <a:rPr lang="en-US" dirty="0" err="1" smtClean="0"/>
              <a:t>turtle.pendown</a:t>
            </a:r>
            <a:r>
              <a:rPr lang="en-US" dirty="0" smtClean="0"/>
              <a:t>()</a:t>
            </a:r>
            <a:r>
              <a:rPr lang="ru-RU" dirty="0" smtClean="0"/>
              <a:t> – опустить перо;</a:t>
            </a:r>
            <a:endParaRPr lang="en-US" dirty="0" smtClean="0"/>
          </a:p>
          <a:p>
            <a:r>
              <a:rPr lang="en-US" dirty="0" err="1" smtClean="0"/>
              <a:t>turtle.hideturtle</a:t>
            </a:r>
            <a:r>
              <a:rPr lang="en-US" dirty="0" smtClean="0"/>
              <a:t>()</a:t>
            </a:r>
            <a:r>
              <a:rPr lang="ru-RU" dirty="0" smtClean="0"/>
              <a:t> – спрятать черепашку;</a:t>
            </a:r>
            <a:endParaRPr lang="en-US" dirty="0" smtClean="0"/>
          </a:p>
          <a:p>
            <a:r>
              <a:rPr lang="en-US" dirty="0" err="1" smtClean="0"/>
              <a:t>turtle.showturtle</a:t>
            </a:r>
            <a:r>
              <a:rPr lang="en-US" dirty="0" smtClean="0"/>
              <a:t>()</a:t>
            </a:r>
            <a:r>
              <a:rPr lang="ru-RU" dirty="0" smtClean="0"/>
              <a:t> – показать черепашку;</a:t>
            </a:r>
            <a:endParaRPr lang="en-US" dirty="0" smtClean="0"/>
          </a:p>
          <a:p>
            <a:r>
              <a:rPr lang="en-US" dirty="0" err="1" smtClean="0"/>
              <a:t>turtle.mainloop</a:t>
            </a:r>
            <a:r>
              <a:rPr lang="en-US" dirty="0" smtClean="0"/>
              <a:t>()</a:t>
            </a:r>
            <a:r>
              <a:rPr lang="ru-RU" dirty="0" smtClean="0"/>
              <a:t> – оставить графическое окно;</a:t>
            </a:r>
          </a:p>
        </p:txBody>
      </p:sp>
    </p:spTree>
    <p:extLst>
      <p:ext uri="{BB962C8B-B14F-4D97-AF65-F5344CB8AC3E}">
        <p14:creationId xmlns:p14="http://schemas.microsoft.com/office/powerpoint/2010/main" val="364684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библиотек</a:t>
            </a:r>
            <a:r>
              <a:rPr lang="en-US" dirty="0" smtClean="0">
                <a:latin typeface="Arial" charset="0"/>
                <a:cs typeface="Arial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turtle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переместить черепашку в нужные нам координаты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turtle.goto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turtle.setpos</a:t>
            </a:r>
            <a:r>
              <a:rPr lang="en-US" dirty="0" smtClean="0"/>
              <a:t>(x, y)</a:t>
            </a:r>
          </a:p>
          <a:p>
            <a:pPr marL="0" indent="0">
              <a:buNone/>
            </a:pPr>
            <a:r>
              <a:rPr lang="en-US" dirty="0" err="1" smtClean="0"/>
              <a:t>turtle.setposition</a:t>
            </a:r>
            <a:r>
              <a:rPr lang="en-US" dirty="0" smtClean="0"/>
              <a:t>(x, y)</a:t>
            </a:r>
          </a:p>
          <a:p>
            <a:pPr marL="0" indent="0">
              <a:buNone/>
            </a:pPr>
            <a:r>
              <a:rPr lang="en-US" dirty="0" err="1" smtClean="0"/>
              <a:t>turtle.setx</a:t>
            </a:r>
            <a:r>
              <a:rPr lang="en-US" dirty="0" smtClean="0"/>
              <a:t>(x)</a:t>
            </a:r>
          </a:p>
          <a:p>
            <a:pPr marL="0" indent="0">
              <a:buNone/>
            </a:pPr>
            <a:r>
              <a:rPr lang="en-US" dirty="0" err="1" smtClean="0"/>
              <a:t>turtle.sety</a:t>
            </a:r>
            <a:r>
              <a:rPr lang="en-US" dirty="0" smtClean="0"/>
              <a:t>(y)</a:t>
            </a:r>
            <a:br>
              <a:rPr lang="en-US" dirty="0" smtClean="0"/>
            </a:br>
            <a:r>
              <a:rPr lang="en-US" dirty="0" err="1" smtClean="0"/>
              <a:t>turtle.home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275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библиотек</a:t>
            </a:r>
            <a:r>
              <a:rPr lang="en-US" dirty="0" smtClean="0">
                <a:latin typeface="Arial" charset="0"/>
                <a:cs typeface="Arial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turtle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Команды рисования </a:t>
            </a:r>
          </a:p>
          <a:p>
            <a:r>
              <a:rPr lang="en-US" dirty="0" smtClean="0"/>
              <a:t>turtle.dot(5)</a:t>
            </a:r>
          </a:p>
          <a:p>
            <a:r>
              <a:rPr lang="en-US" dirty="0" smtClean="0"/>
              <a:t>turtle.dot(5, "red")</a:t>
            </a:r>
          </a:p>
          <a:p>
            <a:r>
              <a:rPr lang="en-US" dirty="0" err="1" smtClean="0"/>
              <a:t>turtle.circle</a:t>
            </a:r>
            <a:r>
              <a:rPr lang="en-US" dirty="0" smtClean="0"/>
              <a:t>(50)</a:t>
            </a:r>
          </a:p>
          <a:p>
            <a:r>
              <a:rPr lang="en-US" dirty="0" smtClean="0"/>
              <a:t>turtle. circle(50, 180)</a:t>
            </a:r>
          </a:p>
          <a:p>
            <a:r>
              <a:rPr lang="en-US" dirty="0" smtClean="0"/>
              <a:t>turtle. circle(50, 360, 6)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27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640871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import </a:t>
            </a:r>
            <a:r>
              <a:rPr lang="en-US" dirty="0" smtClean="0"/>
              <a:t>turtle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turtle.penup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turtle.goto</a:t>
            </a:r>
            <a:r>
              <a:rPr lang="en-US" dirty="0"/>
              <a:t>(-100, 5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turtle.pendown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ru-RU" dirty="0" smtClean="0"/>
              <a:t>Рисуем окружность</a:t>
            </a:r>
          </a:p>
          <a:p>
            <a:pPr marL="0" indent="0">
              <a:buNone/>
            </a:pPr>
            <a:r>
              <a:rPr lang="en-US" dirty="0" err="1" smtClean="0"/>
              <a:t>turtle.circle</a:t>
            </a:r>
            <a:r>
              <a:rPr lang="en-US" dirty="0" smtClean="0"/>
              <a:t>(50)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turtle.penup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turtle.goto</a:t>
            </a:r>
            <a:r>
              <a:rPr lang="en-US" dirty="0"/>
              <a:t>(-100, -5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turtle.pendown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turtle.penup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turtle.goto</a:t>
            </a:r>
            <a:r>
              <a:rPr lang="en-US" dirty="0" smtClean="0"/>
              <a:t>(5</a:t>
            </a:r>
            <a:r>
              <a:rPr lang="en-US" dirty="0"/>
              <a:t>, 5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turtle.pendown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ru-RU" dirty="0"/>
              <a:t>Рисуем дугу в 180 градусов 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turtle.circle</a:t>
            </a:r>
            <a:r>
              <a:rPr lang="en-US" dirty="0" smtClean="0"/>
              <a:t>(50</a:t>
            </a:r>
            <a:r>
              <a:rPr lang="en-US" dirty="0"/>
              <a:t>, 180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turtle.penup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turtle.goto</a:t>
            </a:r>
            <a:r>
              <a:rPr lang="en-US" dirty="0" smtClean="0"/>
              <a:t>(5</a:t>
            </a:r>
            <a:r>
              <a:rPr lang="en-US" dirty="0"/>
              <a:t>, -105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turtle.pendown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turtle.seth</a:t>
            </a:r>
            <a:r>
              <a:rPr lang="en-US" dirty="0" smtClean="0"/>
              <a:t>(0)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ru-RU" dirty="0"/>
              <a:t>Рисуем дугу в 270 градусов с отрицательным </a:t>
            </a:r>
            <a:r>
              <a:rPr lang="ru-RU" dirty="0" smtClean="0"/>
              <a:t>значением</a:t>
            </a:r>
          </a:p>
          <a:p>
            <a:pPr marL="0" indent="0">
              <a:buNone/>
            </a:pPr>
            <a:r>
              <a:rPr lang="en-US" dirty="0" err="1" smtClean="0"/>
              <a:t>turtle.circle</a:t>
            </a:r>
            <a:r>
              <a:rPr lang="en-US" dirty="0" smtClean="0"/>
              <a:t>(50</a:t>
            </a:r>
            <a:r>
              <a:rPr lang="en-US" dirty="0"/>
              <a:t>, -270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turtle.penup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turtle.goto</a:t>
            </a:r>
            <a:r>
              <a:rPr lang="en-US" dirty="0" smtClean="0"/>
              <a:t>(120</a:t>
            </a:r>
            <a:r>
              <a:rPr lang="en-US" dirty="0"/>
              <a:t>, 5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turtle.pendown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turtle.seth</a:t>
            </a:r>
            <a:r>
              <a:rPr lang="en-US" dirty="0" smtClean="0"/>
              <a:t>(0)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ru-RU" dirty="0"/>
              <a:t>Рисуем </a:t>
            </a:r>
            <a:r>
              <a:rPr lang="ru-RU" dirty="0" smtClean="0"/>
              <a:t>пятиугольник</a:t>
            </a:r>
          </a:p>
          <a:p>
            <a:pPr marL="0" indent="0">
              <a:buNone/>
            </a:pPr>
            <a:r>
              <a:rPr lang="en-US" dirty="0" err="1" smtClean="0"/>
              <a:t>turtle.circle</a:t>
            </a:r>
            <a:r>
              <a:rPr lang="en-US" dirty="0" smtClean="0"/>
              <a:t>(50,360,5)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turtle.penup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turtle.goto</a:t>
            </a:r>
            <a:r>
              <a:rPr lang="en-US" dirty="0" smtClean="0"/>
              <a:t>(120</a:t>
            </a:r>
            <a:r>
              <a:rPr lang="en-US" dirty="0"/>
              <a:t>, -105</a:t>
            </a:r>
            <a:r>
              <a:rPr lang="en-US" dirty="0" smtClean="0"/>
              <a:t>)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turtle.pendown</a:t>
            </a:r>
            <a:r>
              <a:rPr lang="en-US" dirty="0" smtClean="0"/>
              <a:t>()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#</a:t>
            </a:r>
            <a:r>
              <a:rPr lang="ru-RU" dirty="0"/>
              <a:t>Рисуем восьмиугольник</a:t>
            </a:r>
            <a:r>
              <a:rPr lang="en-US" dirty="0" smtClean="0"/>
              <a:t>t</a:t>
            </a: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urtle.circle</a:t>
            </a:r>
            <a:r>
              <a:rPr lang="en-US" dirty="0" smtClean="0"/>
              <a:t>(50,360,8)</a:t>
            </a:r>
            <a:r>
              <a:rPr lang="en-US" dirty="0" err="1" smtClean="0"/>
              <a:t>turtle.mainloop</a:t>
            </a:r>
            <a:r>
              <a:rPr lang="en-US" dirty="0"/>
              <a:t>()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0648"/>
            <a:ext cx="4789998" cy="3221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620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библиотек</a:t>
            </a:r>
            <a:r>
              <a:rPr lang="en-US" dirty="0" smtClean="0">
                <a:latin typeface="Arial" charset="0"/>
                <a:cs typeface="Arial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turtle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turtle.color</a:t>
            </a:r>
            <a:r>
              <a:rPr lang="en-US" dirty="0"/>
              <a:t>(</a:t>
            </a:r>
            <a:r>
              <a:rPr lang="en-US" dirty="0" smtClean="0"/>
              <a:t>'</a:t>
            </a:r>
            <a:r>
              <a:rPr lang="ru-RU" dirty="0" err="1" smtClean="0"/>
              <a:t>строка_цвета</a:t>
            </a:r>
            <a:r>
              <a:rPr lang="ru-RU" dirty="0" smtClean="0"/>
              <a:t>')</a:t>
            </a:r>
            <a:r>
              <a:rPr lang="en-US" dirty="0" smtClean="0"/>
              <a:t>  - </a:t>
            </a:r>
            <a:r>
              <a:rPr lang="ru-RU" dirty="0" smtClean="0"/>
              <a:t>установка цвета; </a:t>
            </a:r>
          </a:p>
          <a:p>
            <a:r>
              <a:rPr lang="en-US" dirty="0" err="1" smtClean="0"/>
              <a:t>turtle.width</a:t>
            </a:r>
            <a:r>
              <a:rPr lang="en-US" dirty="0" smtClean="0"/>
              <a:t>(n)</a:t>
            </a:r>
            <a:r>
              <a:rPr lang="ru-RU" dirty="0" smtClean="0"/>
              <a:t> </a:t>
            </a:r>
            <a:r>
              <a:rPr lang="en-US" dirty="0" smtClean="0"/>
              <a:t>- </a:t>
            </a:r>
            <a:r>
              <a:rPr lang="ru-RU" dirty="0" smtClean="0"/>
              <a:t>установка толщины пера;</a:t>
            </a:r>
          </a:p>
          <a:p>
            <a:r>
              <a:rPr lang="en-US" dirty="0" err="1" smtClean="0"/>
              <a:t>turtle.fill</a:t>
            </a:r>
            <a:r>
              <a:rPr lang="en-US" dirty="0" smtClean="0"/>
              <a:t>(flag) - </a:t>
            </a:r>
            <a:r>
              <a:rPr lang="ru-RU" dirty="0" smtClean="0"/>
              <a:t>установка режима закрашивания (0/1); </a:t>
            </a:r>
          </a:p>
          <a:p>
            <a:r>
              <a:rPr lang="en-US" dirty="0" err="1" smtClean="0"/>
              <a:t>turtle.write</a:t>
            </a:r>
            <a:r>
              <a:rPr lang="en-US" dirty="0"/>
              <a:t>(</a:t>
            </a:r>
            <a:r>
              <a:rPr lang="en-US" dirty="0" smtClean="0"/>
              <a:t>'</a:t>
            </a:r>
            <a:r>
              <a:rPr lang="ru-RU" dirty="0" smtClean="0"/>
              <a:t>строка') – вывод текста</a:t>
            </a:r>
          </a:p>
          <a:p>
            <a:r>
              <a:rPr lang="en-US" dirty="0" err="1" smtClean="0"/>
              <a:t>turtle.clear</a:t>
            </a:r>
            <a:r>
              <a:rPr lang="en-US" dirty="0" smtClean="0"/>
              <a:t>()</a:t>
            </a:r>
            <a:r>
              <a:rPr lang="ru-RU" dirty="0" smtClean="0"/>
              <a:t> – очитка окна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275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библиотек</a:t>
            </a:r>
            <a:r>
              <a:rPr lang="en-US" dirty="0" smtClean="0">
                <a:latin typeface="Arial" charset="0"/>
                <a:cs typeface="Arial" charset="0"/>
              </a:rPr>
              <a:t>a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turtle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turtle.speed</a:t>
            </a:r>
            <a:r>
              <a:rPr lang="en-US" dirty="0" smtClean="0"/>
              <a:t>()</a:t>
            </a:r>
            <a:r>
              <a:rPr lang="ru-RU" dirty="0" smtClean="0"/>
              <a:t> – задание скорости </a:t>
            </a:r>
          </a:p>
          <a:p>
            <a:r>
              <a:rPr lang="en-US" dirty="0" smtClean="0"/>
              <a:t>“fastest”: 0</a:t>
            </a:r>
          </a:p>
          <a:p>
            <a:r>
              <a:rPr lang="en-US" dirty="0" smtClean="0"/>
              <a:t>“fast”: 10</a:t>
            </a:r>
          </a:p>
          <a:p>
            <a:r>
              <a:rPr lang="en-US" dirty="0" smtClean="0"/>
              <a:t>“normal”: 6</a:t>
            </a:r>
          </a:p>
          <a:p>
            <a:r>
              <a:rPr lang="en-US" dirty="0" smtClean="0"/>
              <a:t>“slow”: 3</a:t>
            </a:r>
          </a:p>
          <a:p>
            <a:r>
              <a:rPr lang="en-US" dirty="0" smtClean="0"/>
              <a:t>“slowest”: 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2752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475</Words>
  <Application>Microsoft Office PowerPoint</Application>
  <PresentationFormat>Экран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Графика в Питон</vt:lpstr>
      <vt:lpstr>библиотекa turtle</vt:lpstr>
      <vt:lpstr>Пример</vt:lpstr>
      <vt:lpstr>библиотекa turtle</vt:lpstr>
      <vt:lpstr>библиотекa turtle</vt:lpstr>
      <vt:lpstr>библиотекa turtle</vt:lpstr>
      <vt:lpstr>Презентация PowerPoint</vt:lpstr>
      <vt:lpstr>библиотекa turtle</vt:lpstr>
      <vt:lpstr>библиотекa turtle</vt:lpstr>
      <vt:lpstr>библиотекa turtle</vt:lpstr>
      <vt:lpstr>Программа рисования графиков </vt:lpstr>
      <vt:lpstr>Программа рисования графиков </vt:lpstr>
      <vt:lpstr>Программа рисования графиков </vt:lpstr>
      <vt:lpstr>Программа рисования графиков </vt:lpstr>
      <vt:lpstr>Программа рисования графиков </vt:lpstr>
      <vt:lpstr>Программа рисования графиков </vt:lpstr>
      <vt:lpstr>Программа рисования графиков </vt:lpstr>
      <vt:lpstr>Программа рисования графиков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Графика в Питон</dc:title>
  <dc:creator>Пользователь Windows</dc:creator>
  <cp:lastModifiedBy>Пользователь Windows</cp:lastModifiedBy>
  <cp:revision>12</cp:revision>
  <dcterms:created xsi:type="dcterms:W3CDTF">2018-04-11T13:47:42Z</dcterms:created>
  <dcterms:modified xsi:type="dcterms:W3CDTF">2018-04-12T14:55:46Z</dcterms:modified>
</cp:coreProperties>
</file>